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  <a:srgbClr val="FF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2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7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4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2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59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4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82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7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37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8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40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996C-48FE-4013-9E81-62DF00BC1F6E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7DBF3-8EF7-4130-9EDE-028130754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46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712" y="224443"/>
            <a:ext cx="7112923" cy="631768"/>
          </a:xfrm>
        </p:spPr>
        <p:txBody>
          <a:bodyPr anchor="ctr">
            <a:normAutofit/>
          </a:bodyPr>
          <a:lstStyle/>
          <a:p>
            <a:r>
              <a:rPr kumimoji="1" lang="en-US" altLang="ja-JP" sz="2400" b="1" dirty="0" smtClean="0"/>
              <a:t>2024</a:t>
            </a:r>
            <a:r>
              <a:rPr kumimoji="1" lang="ja-JP" altLang="en-US" sz="2400" b="1" dirty="0" smtClean="0"/>
              <a:t>年度　インフルエンザワクチン予防接種</a:t>
            </a:r>
            <a:endParaRPr kumimoji="1" lang="ja-JP" altLang="en-US" sz="2400" b="1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219201" y="1504604"/>
            <a:ext cx="8102138" cy="428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 smtClean="0">
                <a:solidFill>
                  <a:srgbClr val="FF0000"/>
                </a:solidFill>
              </a:rPr>
              <a:t>インフルエンザ（予約なし：通常受付時間内）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1147159" y="2019989"/>
          <a:ext cx="9700950" cy="14879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7234">
                  <a:extLst>
                    <a:ext uri="{9D8B030D-6E8A-4147-A177-3AD203B41FA5}">
                      <a16:colId xmlns:a16="http://schemas.microsoft.com/office/drawing/2014/main" val="1973218234"/>
                    </a:ext>
                  </a:extLst>
                </a:gridCol>
                <a:gridCol w="1313411">
                  <a:extLst>
                    <a:ext uri="{9D8B030D-6E8A-4147-A177-3AD203B41FA5}">
                      <a16:colId xmlns:a16="http://schemas.microsoft.com/office/drawing/2014/main" val="4128080010"/>
                    </a:ext>
                  </a:extLst>
                </a:gridCol>
                <a:gridCol w="1396538">
                  <a:extLst>
                    <a:ext uri="{9D8B030D-6E8A-4147-A177-3AD203B41FA5}">
                      <a16:colId xmlns:a16="http://schemas.microsoft.com/office/drawing/2014/main" val="242978081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78355446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62207441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040547528"/>
                    </a:ext>
                  </a:extLst>
                </a:gridCol>
                <a:gridCol w="1255222">
                  <a:extLst>
                    <a:ext uri="{9D8B030D-6E8A-4147-A177-3AD203B41FA5}">
                      <a16:colId xmlns:a16="http://schemas.microsoft.com/office/drawing/2014/main" val="808381016"/>
                    </a:ext>
                  </a:extLst>
                </a:gridCol>
              </a:tblGrid>
              <a:tr h="495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時間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火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水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木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土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0766968"/>
                  </a:ext>
                </a:extLst>
              </a:tr>
              <a:tr h="4959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AM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●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×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1974761"/>
                  </a:ext>
                </a:extLst>
              </a:tr>
              <a:tr h="4959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PM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×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●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●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●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129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03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36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2024年度　インフルエンザワクチン予防接種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インフルエンザ、コロナ予防接種</dc:title>
  <dc:creator>user</dc:creator>
  <cp:lastModifiedBy>＊</cp:lastModifiedBy>
  <cp:revision>60</cp:revision>
  <cp:lastPrinted>2024-09-30T08:57:00Z</cp:lastPrinted>
  <dcterms:created xsi:type="dcterms:W3CDTF">2024-09-28T03:03:22Z</dcterms:created>
  <dcterms:modified xsi:type="dcterms:W3CDTF">2024-10-05T05:24:29Z</dcterms:modified>
</cp:coreProperties>
</file>