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CCFF"/>
    <a:srgbClr val="FFE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996C-48FE-4013-9E81-62DF00BC1F6E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DBF3-8EF7-4130-9EDE-028130754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827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996C-48FE-4013-9E81-62DF00BC1F6E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DBF3-8EF7-4130-9EDE-028130754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74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996C-48FE-4013-9E81-62DF00BC1F6E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DBF3-8EF7-4130-9EDE-028130754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549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996C-48FE-4013-9E81-62DF00BC1F6E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DBF3-8EF7-4130-9EDE-028130754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824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996C-48FE-4013-9E81-62DF00BC1F6E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DBF3-8EF7-4130-9EDE-028130754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599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996C-48FE-4013-9E81-62DF00BC1F6E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DBF3-8EF7-4130-9EDE-028130754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746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996C-48FE-4013-9E81-62DF00BC1F6E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DBF3-8EF7-4130-9EDE-028130754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82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996C-48FE-4013-9E81-62DF00BC1F6E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DBF3-8EF7-4130-9EDE-028130754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17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996C-48FE-4013-9E81-62DF00BC1F6E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DBF3-8EF7-4130-9EDE-028130754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379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996C-48FE-4013-9E81-62DF00BC1F6E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DBF3-8EF7-4130-9EDE-028130754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784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996C-48FE-4013-9E81-62DF00BC1F6E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DBF3-8EF7-4130-9EDE-028130754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408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F996C-48FE-4013-9E81-62DF00BC1F6E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7DBF3-8EF7-4130-9EDE-028130754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46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0712" y="224443"/>
            <a:ext cx="7112923" cy="631768"/>
          </a:xfrm>
        </p:spPr>
        <p:txBody>
          <a:bodyPr anchor="ctr">
            <a:normAutofit/>
          </a:bodyPr>
          <a:lstStyle/>
          <a:p>
            <a:r>
              <a:rPr kumimoji="1" lang="en-US" altLang="ja-JP" sz="2400" b="1" dirty="0" smtClean="0"/>
              <a:t>2024</a:t>
            </a:r>
            <a:r>
              <a:rPr kumimoji="1" lang="ja-JP" altLang="en-US" sz="2400" b="1" dirty="0" smtClean="0"/>
              <a:t>年度　コロナワクチン予防接種</a:t>
            </a:r>
            <a:endParaRPr kumimoji="1" lang="ja-JP" altLang="en-US" sz="2400" b="1" dirty="0"/>
          </a:p>
        </p:txBody>
      </p:sp>
      <p:sp>
        <p:nvSpPr>
          <p:cNvPr id="9" name="サブタイトル 2"/>
          <p:cNvSpPr txBox="1">
            <a:spLocks/>
          </p:cNvSpPr>
          <p:nvPr/>
        </p:nvSpPr>
        <p:spPr>
          <a:xfrm>
            <a:off x="1147159" y="1610091"/>
            <a:ext cx="8102138" cy="428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000" b="1" dirty="0" smtClean="0">
                <a:solidFill>
                  <a:srgbClr val="FF0000"/>
                </a:solidFill>
              </a:rPr>
              <a:t>コロナ（インフルエンザ同時接種含む）（予約制）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522867"/>
              </p:ext>
            </p:extLst>
          </p:nvPr>
        </p:nvGraphicFramePr>
        <p:xfrm>
          <a:off x="1029594" y="3092127"/>
          <a:ext cx="9603573" cy="1005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70812">
                  <a:extLst>
                    <a:ext uri="{9D8B030D-6E8A-4147-A177-3AD203B41FA5}">
                      <a16:colId xmlns:a16="http://schemas.microsoft.com/office/drawing/2014/main" val="1973218234"/>
                    </a:ext>
                  </a:extLst>
                </a:gridCol>
                <a:gridCol w="1317815">
                  <a:extLst>
                    <a:ext uri="{9D8B030D-6E8A-4147-A177-3AD203B41FA5}">
                      <a16:colId xmlns:a16="http://schemas.microsoft.com/office/drawing/2014/main" val="4128080010"/>
                    </a:ext>
                  </a:extLst>
                </a:gridCol>
                <a:gridCol w="1350760">
                  <a:extLst>
                    <a:ext uri="{9D8B030D-6E8A-4147-A177-3AD203B41FA5}">
                      <a16:colId xmlns:a16="http://schemas.microsoft.com/office/drawing/2014/main" val="2429780811"/>
                    </a:ext>
                  </a:extLst>
                </a:gridCol>
                <a:gridCol w="1375469">
                  <a:extLst>
                    <a:ext uri="{9D8B030D-6E8A-4147-A177-3AD203B41FA5}">
                      <a16:colId xmlns:a16="http://schemas.microsoft.com/office/drawing/2014/main" val="878355446"/>
                    </a:ext>
                  </a:extLst>
                </a:gridCol>
                <a:gridCol w="1391942">
                  <a:extLst>
                    <a:ext uri="{9D8B030D-6E8A-4147-A177-3AD203B41FA5}">
                      <a16:colId xmlns:a16="http://schemas.microsoft.com/office/drawing/2014/main" val="622074412"/>
                    </a:ext>
                  </a:extLst>
                </a:gridCol>
                <a:gridCol w="1218978">
                  <a:extLst>
                    <a:ext uri="{9D8B030D-6E8A-4147-A177-3AD203B41FA5}">
                      <a16:colId xmlns:a16="http://schemas.microsoft.com/office/drawing/2014/main" val="2040547528"/>
                    </a:ext>
                  </a:extLst>
                </a:gridCol>
                <a:gridCol w="1177797">
                  <a:extLst>
                    <a:ext uri="{9D8B030D-6E8A-4147-A177-3AD203B41FA5}">
                      <a16:colId xmlns:a16="http://schemas.microsoft.com/office/drawing/2014/main" val="808381016"/>
                    </a:ext>
                  </a:extLst>
                </a:gridCol>
              </a:tblGrid>
              <a:tr h="2668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時間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火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水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木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金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土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0766968"/>
                  </a:ext>
                </a:extLst>
              </a:tr>
              <a:tr h="26686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15:00</a:t>
                      </a:r>
                      <a:r>
                        <a:rPr kumimoji="1" lang="ja-JP" altLang="en-US" sz="1600" dirty="0" smtClean="0"/>
                        <a:t>～</a:t>
                      </a:r>
                      <a:r>
                        <a:rPr kumimoji="1" lang="en-US" altLang="ja-JP" sz="1600" dirty="0" smtClean="0"/>
                        <a:t>16:00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●</a:t>
                      </a:r>
                      <a:endParaRPr kumimoji="1" lang="en-US" altLang="ja-JP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●</a:t>
                      </a:r>
                      <a:endParaRPr kumimoji="1" lang="en-US" altLang="ja-JP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●</a:t>
                      </a:r>
                      <a:endParaRPr kumimoji="1" lang="en-US" altLang="ja-JP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●</a:t>
                      </a:r>
                      <a:endParaRPr kumimoji="1" lang="en-US" altLang="ja-JP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●</a:t>
                      </a:r>
                      <a:endParaRPr kumimoji="1" lang="en-US" altLang="ja-JP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1974761"/>
                  </a:ext>
                </a:extLst>
              </a:tr>
              <a:tr h="266868">
                <a:tc>
                  <a:txBody>
                    <a:bodyPr/>
                    <a:lstStyle/>
                    <a:p>
                      <a:pPr algn="ctr"/>
                      <a:endParaRPr kumimoji="1" lang="en-US" altLang="ja-JP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3090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39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32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2024年度　コロナワクチン予防接種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インフルエンザ、コロナ予防接種</dc:title>
  <dc:creator>user</dc:creator>
  <cp:lastModifiedBy>＊</cp:lastModifiedBy>
  <cp:revision>60</cp:revision>
  <cp:lastPrinted>2024-09-30T08:57:00Z</cp:lastPrinted>
  <dcterms:created xsi:type="dcterms:W3CDTF">2024-09-28T03:03:22Z</dcterms:created>
  <dcterms:modified xsi:type="dcterms:W3CDTF">2024-10-05T05:24:37Z</dcterms:modified>
</cp:coreProperties>
</file>